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14"/>
  </p:notesMasterIdLst>
  <p:sldIdLst>
    <p:sldId id="257" r:id="rId2"/>
    <p:sldId id="258" r:id="rId3"/>
    <p:sldId id="271" r:id="rId4"/>
    <p:sldId id="272" r:id="rId5"/>
    <p:sldId id="273" r:id="rId6"/>
    <p:sldId id="275" r:id="rId7"/>
    <p:sldId id="276" r:id="rId8"/>
    <p:sldId id="277" r:id="rId9"/>
    <p:sldId id="278" r:id="rId10"/>
    <p:sldId id="279" r:id="rId11"/>
    <p:sldId id="280" r:id="rId12"/>
    <p:sldId id="274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0" autoAdjust="0"/>
    <p:restoredTop sz="94660"/>
  </p:normalViewPr>
  <p:slideViewPr>
    <p:cSldViewPr snapToGrid="0">
      <p:cViewPr varScale="1">
        <p:scale>
          <a:sx n="99" d="100"/>
          <a:sy n="99" d="100"/>
        </p:scale>
        <p:origin x="2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956" y="2447473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랭킹스타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소개서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6441" y="437393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5B4E9F-0AAA-CD4A-94EE-FBAB28639B24}"/>
              </a:ext>
            </a:extLst>
          </p:cNvPr>
          <p:cNvSpPr/>
          <p:nvPr/>
        </p:nvSpPr>
        <p:spPr>
          <a:xfrm>
            <a:off x="7347921" y="1512367"/>
            <a:ext cx="3938106" cy="102477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 선물하기 기능 제공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4C104-D8B1-B24F-80D6-0AD799F90F97}"/>
              </a:ext>
            </a:extLst>
          </p:cNvPr>
          <p:cNvSpPr txBox="1"/>
          <p:nvPr/>
        </p:nvSpPr>
        <p:spPr>
          <a:xfrm>
            <a:off x="1026522" y="103007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포인트 선물하기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9CD332-7C27-E241-B9F9-1FE10466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507747"/>
            <a:ext cx="2472743" cy="50664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CFF553-1655-DC47-B24E-0B2DB99B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26" y="1507747"/>
            <a:ext cx="2517933" cy="50664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3865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6441" y="437393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5B4E9F-0AAA-CD4A-94EE-FBAB28639B24}"/>
              </a:ext>
            </a:extLst>
          </p:cNvPr>
          <p:cNvSpPr/>
          <p:nvPr/>
        </p:nvSpPr>
        <p:spPr>
          <a:xfrm>
            <a:off x="7347921" y="1512368"/>
            <a:ext cx="3938106" cy="805830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 포인트 충전 및 사용내역을 확인할 수 있는 메뉴 제공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4C104-D8B1-B24F-80D6-0AD799F90F97}"/>
              </a:ext>
            </a:extLst>
          </p:cNvPr>
          <p:cNvSpPr txBox="1"/>
          <p:nvPr/>
        </p:nvSpPr>
        <p:spPr>
          <a:xfrm>
            <a:off x="1026522" y="1030071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포인트 이용 내역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득표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6EE152-EB94-904F-9748-183F6E74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507746"/>
            <a:ext cx="2566684" cy="5066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303BD8-956B-AC42-B974-C542670771AC}"/>
              </a:ext>
            </a:extLst>
          </p:cNvPr>
          <p:cNvSpPr/>
          <p:nvPr/>
        </p:nvSpPr>
        <p:spPr>
          <a:xfrm>
            <a:off x="7347920" y="2707956"/>
            <a:ext cx="3938106" cy="805830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참가자 별 투표 내역을 공개하여 투명성 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521F2-CEB8-6846-8394-1752AD4D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73" y="1507746"/>
            <a:ext cx="2911580" cy="5066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13707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6441" y="437393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4C104-D8B1-B24F-80D6-0AD799F90F97}"/>
              </a:ext>
            </a:extLst>
          </p:cNvPr>
          <p:cNvSpPr txBox="1"/>
          <p:nvPr/>
        </p:nvSpPr>
        <p:spPr>
          <a:xfrm>
            <a:off x="1026522" y="103007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83C19D-7846-7641-81BD-3E39A6D3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512367"/>
            <a:ext cx="2480182" cy="5050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4BD1B7-094B-1D40-B421-D0105977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767" y="1512367"/>
            <a:ext cx="2480182" cy="5050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3FB79D-D421-2943-AF4E-19C06504D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15" y="1512367"/>
            <a:ext cx="2495204" cy="50814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C4F989-A5A6-EA4F-8CA5-ADF585396E02}"/>
              </a:ext>
            </a:extLst>
          </p:cNvPr>
          <p:cNvSpPr/>
          <p:nvPr/>
        </p:nvSpPr>
        <p:spPr>
          <a:xfrm>
            <a:off x="9191885" y="1462098"/>
            <a:ext cx="2662657" cy="1847772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페이지를 통한 계정관리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이용안내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설정</a:t>
            </a:r>
          </a:p>
        </p:txBody>
      </p:sp>
    </p:spTree>
    <p:extLst>
      <p:ext uri="{BB962C8B-B14F-4D97-AF65-F5344CB8AC3E}">
        <p14:creationId xmlns:p14="http://schemas.microsoft.com/office/powerpoint/2010/main" val="176855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33310" y="437393"/>
            <a:ext cx="1749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특징소개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170D22-596D-2748-843A-2168095A9AC0}"/>
              </a:ext>
            </a:extLst>
          </p:cNvPr>
          <p:cNvSpPr txBox="1"/>
          <p:nvPr/>
        </p:nvSpPr>
        <p:spPr>
          <a:xfrm>
            <a:off x="1023828" y="1512367"/>
            <a:ext cx="103952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‘</a:t>
            </a:r>
            <a:r>
              <a:rPr lang="ko-KR" altLang="en-US" spc="-150" dirty="0" err="1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랭킹스타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’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은 모바일 기반의 인기투표 어플리케이션 입니다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  <a:p>
            <a:endParaRPr lang="en-US" altLang="ko-KR" spc="-150" dirty="0">
              <a:solidFill>
                <a:srgbClr val="8DBABD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Android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,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IOS 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환경에 최적화된 </a:t>
            </a:r>
            <a:r>
              <a:rPr lang="ko-KR" altLang="en-US" spc="-150" dirty="0" err="1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네이티브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기반으로 개발되어 실시간 </a:t>
            </a:r>
            <a:r>
              <a:rPr lang="ko-KR" altLang="en-US" spc="-150" dirty="0" err="1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투표반영과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빠르고 자연스러운 화면전환으로 쾌적한 사용환경을 제공합니다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pc="-150" dirty="0">
              <a:solidFill>
                <a:srgbClr val="8DBABD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pc="-150" dirty="0" err="1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카카오톡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,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구글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,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페이스북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,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애플 의 </a:t>
            </a:r>
            <a:r>
              <a:rPr lang="ko-KR" altLang="en-US" spc="-150" dirty="0" err="1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계정연동을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통한 소셜 </a:t>
            </a:r>
            <a:r>
              <a:rPr lang="ko-KR" altLang="en-US" spc="-150" dirty="0" err="1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로그인을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통해 간편하게 로그인 할 수 있습니다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pc="-150" dirty="0">
              <a:solidFill>
                <a:srgbClr val="8DBABD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pc="-150" dirty="0" err="1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인앱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(In-app)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결제를 통해 </a:t>
            </a:r>
            <a:r>
              <a:rPr lang="ko-KR" altLang="en-US" spc="-150" dirty="0" err="1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원클릭으로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구매 및 실시간 충전이 가능합니다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b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또한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,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관리자의 개입없이 사용자가 직접 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Google,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Apple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의 결제 시스템을 통해 결제하므로 투명성과 신뢰도를 제공합니다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pc="-150" dirty="0">
              <a:solidFill>
                <a:srgbClr val="8DBABD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회원가입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,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출석을 통해 제공하는 </a:t>
            </a:r>
            <a:r>
              <a:rPr lang="ko-KR" altLang="en-US" spc="-150" dirty="0" err="1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기본포인트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외 광고를 연계한 포인트 등 다양한 무료포인트를 제공하여 결제의 부담을 낮추었습니다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pc="-150" dirty="0">
              <a:solidFill>
                <a:srgbClr val="8DBABD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pc="-150" dirty="0" err="1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스타샵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쇼핑몰을 통해 엄선된 제품을 최저가에 공급하고 있으며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,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구매 시 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3%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상당의 포인트를 제공합니다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pc="-150" dirty="0">
              <a:solidFill>
                <a:srgbClr val="8DBABD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일 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인 투표 수량을 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1000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개로 제한하여 안정성을 높였습니다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또한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,</a:t>
            </a:r>
            <a:r>
              <a:rPr lang="ko-KR" altLang="en-US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선물하기를 통해 지인들에게 투표를 독려할 수 있는 시스템을 제공합니다</a:t>
            </a:r>
            <a:r>
              <a:rPr lang="en-US" altLang="ko-KR" spc="-150" dirty="0">
                <a:solidFill>
                  <a:srgbClr val="8DBA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6441" y="437393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4C789-81FA-254A-A238-1AE61BE5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32" y="1512367"/>
            <a:ext cx="2478645" cy="5061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5B4E9F-0AAA-CD4A-94EE-FBAB28639B24}"/>
              </a:ext>
            </a:extLst>
          </p:cNvPr>
          <p:cNvSpPr/>
          <p:nvPr/>
        </p:nvSpPr>
        <p:spPr>
          <a:xfrm>
            <a:off x="7503281" y="1512367"/>
            <a:ext cx="3782745" cy="697433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기반으로 시스템을 개발하여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빠른 로딩과 심플한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8D9249-0271-464B-8653-BB88CD030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797" y="1514205"/>
            <a:ext cx="2469591" cy="50600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4C104-D8B1-B24F-80D6-0AD799F90F97}"/>
              </a:ext>
            </a:extLst>
          </p:cNvPr>
          <p:cNvSpPr txBox="1"/>
          <p:nvPr/>
        </p:nvSpPr>
        <p:spPr>
          <a:xfrm>
            <a:off x="1026522" y="1030071"/>
            <a:ext cx="24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참가자 리스트</a:t>
            </a:r>
          </a:p>
        </p:txBody>
      </p:sp>
    </p:spTree>
    <p:extLst>
      <p:ext uri="{BB962C8B-B14F-4D97-AF65-F5344CB8AC3E}">
        <p14:creationId xmlns:p14="http://schemas.microsoft.com/office/powerpoint/2010/main" val="291409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6441" y="437393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5B4E9F-0AAA-CD4A-94EE-FBAB28639B24}"/>
              </a:ext>
            </a:extLst>
          </p:cNvPr>
          <p:cNvSpPr/>
          <p:nvPr/>
        </p:nvSpPr>
        <p:spPr>
          <a:xfrm>
            <a:off x="9191885" y="1462098"/>
            <a:ext cx="2662657" cy="1281102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기본제공되는 프로필 외에 참가자 본인이 직접 사진 및 동영상을 업로드 할 수 있는 기능을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4C104-D8B1-B24F-80D6-0AD799F90F97}"/>
              </a:ext>
            </a:extLst>
          </p:cNvPr>
          <p:cNvSpPr txBox="1"/>
          <p:nvPr/>
        </p:nvSpPr>
        <p:spPr>
          <a:xfrm>
            <a:off x="1026522" y="1030071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참가자 프로필 상세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41D081-5BA9-F245-80EA-691C26A4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57" y="1508130"/>
            <a:ext cx="2475520" cy="5072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81D717-CEBC-124A-84D8-A9553E10E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980" y="1507187"/>
            <a:ext cx="2475980" cy="5073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771746-08B6-6A4A-A3FE-35139F4A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663" y="1507187"/>
            <a:ext cx="2475520" cy="5072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A68BAA-6353-F04C-9A36-C715512CAC4E}"/>
              </a:ext>
            </a:extLst>
          </p:cNvPr>
          <p:cNvSpPr/>
          <p:nvPr/>
        </p:nvSpPr>
        <p:spPr>
          <a:xfrm>
            <a:off x="9191885" y="2942555"/>
            <a:ext cx="2662657" cy="1281102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유튜브플레이어를 탑재하여 앱 자체에서 동영상 재생가능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12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6441" y="437393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5B4E9F-0AAA-CD4A-94EE-FBAB28639B24}"/>
              </a:ext>
            </a:extLst>
          </p:cNvPr>
          <p:cNvSpPr/>
          <p:nvPr/>
        </p:nvSpPr>
        <p:spPr>
          <a:xfrm>
            <a:off x="4296442" y="1513285"/>
            <a:ext cx="3782745" cy="697433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이메일을 통한 회원가입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로그인 기능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4C104-D8B1-B24F-80D6-0AD799F90F97}"/>
              </a:ext>
            </a:extLst>
          </p:cNvPr>
          <p:cNvSpPr txBox="1"/>
          <p:nvPr/>
        </p:nvSpPr>
        <p:spPr>
          <a:xfrm>
            <a:off x="1026522" y="103007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소셜 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863CDF-5AAC-F747-939D-1D3F0205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9" y="1513285"/>
            <a:ext cx="2485598" cy="5061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5725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6441" y="437393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5B4E9F-0AAA-CD4A-94EE-FBAB28639B24}"/>
              </a:ext>
            </a:extLst>
          </p:cNvPr>
          <p:cNvSpPr/>
          <p:nvPr/>
        </p:nvSpPr>
        <p:spPr>
          <a:xfrm>
            <a:off x="7347921" y="1512367"/>
            <a:ext cx="3938106" cy="102477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및 애플의 결제시스템인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(In-App)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결제를 통해 간편하고 신뢰도 높은 결제를 제공합니다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4C104-D8B1-B24F-80D6-0AD799F90F97}"/>
              </a:ext>
            </a:extLst>
          </p:cNvPr>
          <p:cNvSpPr txBox="1"/>
          <p:nvPr/>
        </p:nvSpPr>
        <p:spPr>
          <a:xfrm>
            <a:off x="1026522" y="103007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유료 충전소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9CD332-7C27-E241-B9F9-1FE10466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507747"/>
            <a:ext cx="2472743" cy="50664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80AD3B6-3D83-A842-AD75-42BCF98D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062" y="1507747"/>
            <a:ext cx="2493061" cy="5077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9842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6441" y="437393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5B4E9F-0AAA-CD4A-94EE-FBAB28639B24}"/>
              </a:ext>
            </a:extLst>
          </p:cNvPr>
          <p:cNvSpPr/>
          <p:nvPr/>
        </p:nvSpPr>
        <p:spPr>
          <a:xfrm>
            <a:off x="7347921" y="1512367"/>
            <a:ext cx="3938106" cy="102477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가입 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포인트 증정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회에 한해 출석 포인트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4C104-D8B1-B24F-80D6-0AD799F90F97}"/>
              </a:ext>
            </a:extLst>
          </p:cNvPr>
          <p:cNvSpPr txBox="1"/>
          <p:nvPr/>
        </p:nvSpPr>
        <p:spPr>
          <a:xfrm>
            <a:off x="1026522" y="103007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출석 포인트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9CD332-7C27-E241-B9F9-1FE10466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507747"/>
            <a:ext cx="2472743" cy="50664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72ED92-9B18-104A-B1AB-CFBB8EC9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59" y="1507747"/>
            <a:ext cx="2487868" cy="50664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9059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6441" y="437393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5B4E9F-0AAA-CD4A-94EE-FBAB28639B24}"/>
              </a:ext>
            </a:extLst>
          </p:cNvPr>
          <p:cNvSpPr/>
          <p:nvPr/>
        </p:nvSpPr>
        <p:spPr>
          <a:xfrm>
            <a:off x="7347921" y="1512367"/>
            <a:ext cx="3938106" cy="102477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무료충전소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운영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제휴 광고를 통한 무료 포인트 충전 시스템 제공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4C104-D8B1-B24F-80D6-0AD799F90F97}"/>
              </a:ext>
            </a:extLst>
          </p:cNvPr>
          <p:cNvSpPr txBox="1"/>
          <p:nvPr/>
        </p:nvSpPr>
        <p:spPr>
          <a:xfrm>
            <a:off x="1026522" y="103007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무료 충전소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9CD332-7C27-E241-B9F9-1FE10466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507747"/>
            <a:ext cx="2472743" cy="50664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03DED8C-2353-2942-97A7-2FB73B8B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159" y="1507747"/>
            <a:ext cx="2490868" cy="5072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1828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6441" y="437393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5B4E9F-0AAA-CD4A-94EE-FBAB28639B24}"/>
              </a:ext>
            </a:extLst>
          </p:cNvPr>
          <p:cNvSpPr/>
          <p:nvPr/>
        </p:nvSpPr>
        <p:spPr>
          <a:xfrm>
            <a:off x="7347921" y="1512368"/>
            <a:ext cx="3938106" cy="689920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스타샵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쇼핑몰 운영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쇼핑몰 포인트 연동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4C104-D8B1-B24F-80D6-0AD799F90F97}"/>
              </a:ext>
            </a:extLst>
          </p:cNvPr>
          <p:cNvSpPr txBox="1"/>
          <p:nvPr/>
        </p:nvSpPr>
        <p:spPr>
          <a:xfrm>
            <a:off x="1026522" y="103007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 샵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9CD332-7C27-E241-B9F9-1FE10466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507747"/>
            <a:ext cx="2472743" cy="50664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E728A0-9825-184E-8F64-847728FE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63" y="1507747"/>
            <a:ext cx="2815660" cy="50664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330843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326</Words>
  <Application>Microsoft Macintosh PowerPoint</Application>
  <PresentationFormat>와이드스크린</PresentationFormat>
  <Paragraphs>69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 ExtraBold</vt:lpstr>
      <vt:lpstr>나눔스퀘어 Bold</vt:lpstr>
      <vt:lpstr>Gulim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Heo Eric</cp:lastModifiedBy>
  <cp:revision>27</cp:revision>
  <dcterms:created xsi:type="dcterms:W3CDTF">2017-05-29T09:12:16Z</dcterms:created>
  <dcterms:modified xsi:type="dcterms:W3CDTF">2020-07-15T08:35:00Z</dcterms:modified>
</cp:coreProperties>
</file>